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6A68E9-288C-434D-AC32-6ED5C495BC2B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2B91A9-D8C9-470E-A379-02A71C898F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audio11.wav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2.wav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i="1" dirty="0" smtClean="0"/>
              <a:t>A reason for them </a:t>
            </a:r>
            <a:endParaRPr lang="en-US" sz="3200" b="1" i="1" dirty="0" smtClean="0"/>
          </a:p>
          <a:p>
            <a:r>
              <a:rPr lang="en-US" sz="3200" b="1" i="1" dirty="0" smtClean="0"/>
              <a:t>&amp; </a:t>
            </a:r>
            <a:r>
              <a:rPr lang="en-US" sz="3200" b="1" i="1" dirty="0" smtClean="0"/>
              <a:t>their staff…</a:t>
            </a:r>
            <a:endParaRPr lang="en-US" sz="32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Why Libraries?</a:t>
            </a:r>
            <a:endParaRPr lang="en-US" sz="6000" dirty="0"/>
          </a:p>
        </p:txBody>
      </p:sp>
      <p:pic>
        <p:nvPicPr>
          <p:cNvPr id="4" name="~PP2909.WAV">
            <a:hlinkClick r:id="" action="ppaction://media"/>
          </p:cNvPr>
          <p:cNvPicPr>
            <a:picLocks noRot="1" noChangeAspect="1"/>
          </p:cNvPicPr>
          <p:nvPr>
            <a:wavAudioFile r:embed="rId1" name="~PP2909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look at this</a:t>
            </a:r>
            <a:endParaRPr lang="en-US" dirty="0"/>
          </a:p>
        </p:txBody>
      </p:sp>
      <p:pic>
        <p:nvPicPr>
          <p:cNvPr id="3" name="Picture 2" descr="hayst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5958496" cy="3962400"/>
          </a:xfrm>
          <a:prstGeom prst="rect">
            <a:avLst/>
          </a:prstGeom>
        </p:spPr>
      </p:pic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191000"/>
            <a:ext cx="2514600" cy="1344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48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nd find</a:t>
            </a:r>
          </a:p>
          <a:p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his…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~PP1023.WAV">
            <a:hlinkClick r:id="" action="ppaction://media"/>
          </p:cNvPr>
          <p:cNvPicPr>
            <a:picLocks noRot="1" noChangeAspect="1"/>
          </p:cNvPicPr>
          <p:nvPr>
            <a:wavAudioFile r:embed="rId2" name="~PP1023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in this…</a:t>
            </a:r>
            <a:endParaRPr lang="en-US" dirty="0"/>
          </a:p>
        </p:txBody>
      </p:sp>
      <p:pic>
        <p:nvPicPr>
          <p:cNvPr id="3" name="Picture 2" descr="happ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600200"/>
            <a:ext cx="4343400" cy="2952155"/>
          </a:xfrm>
          <a:prstGeom prst="rect">
            <a:avLst/>
          </a:prstGeom>
        </p:spPr>
      </p:pic>
      <p:pic>
        <p:nvPicPr>
          <p:cNvPr id="4" name="Picture 3" descr="peaceful-life.jpg"/>
          <p:cNvPicPr>
            <a:picLocks noChangeAspect="1"/>
          </p:cNvPicPr>
          <p:nvPr/>
        </p:nvPicPr>
        <p:blipFill>
          <a:blip r:embed="rId5" cstate="print"/>
          <a:srcRect r="8364"/>
          <a:stretch>
            <a:fillRect/>
          </a:stretch>
        </p:blipFill>
        <p:spPr>
          <a:xfrm>
            <a:off x="762000" y="1600200"/>
            <a:ext cx="3200400" cy="3060700"/>
          </a:xfrm>
          <a:prstGeom prst="rect">
            <a:avLst/>
          </a:prstGeom>
        </p:spPr>
      </p:pic>
      <p:pic>
        <p:nvPicPr>
          <p:cNvPr id="5" name="Picture 4" descr="satisf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114800"/>
            <a:ext cx="2286000" cy="2286000"/>
          </a:xfrm>
          <a:prstGeom prst="rect">
            <a:avLst/>
          </a:prstGeom>
        </p:spPr>
      </p:pic>
      <p:pic>
        <p:nvPicPr>
          <p:cNvPr id="6" name="~PP1922.WAV">
            <a:hlinkClick r:id="" action="ppaction://media"/>
          </p:cNvPr>
          <p:cNvPicPr>
            <a:picLocks noRot="1" noChangeAspect="1"/>
          </p:cNvPicPr>
          <p:nvPr>
            <a:wavAudioFile r:embed="rId2" name="~PP1922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Therefore, let us introduce…</a:t>
            </a:r>
            <a:endParaRPr lang="en-US" i="1" dirty="0"/>
          </a:p>
        </p:txBody>
      </p:sp>
      <p:pic>
        <p:nvPicPr>
          <p:cNvPr id="3" name="Picture 2" descr="yourlibr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676400"/>
            <a:ext cx="3054350" cy="3054350"/>
          </a:xfrm>
          <a:prstGeom prst="rect">
            <a:avLst/>
          </a:prstGeom>
        </p:spPr>
      </p:pic>
      <p:pic>
        <p:nvPicPr>
          <p:cNvPr id="4" name="Picture 3" descr="YOUR_L.jpg"/>
          <p:cNvPicPr>
            <a:picLocks noChangeAspect="1"/>
          </p:cNvPicPr>
          <p:nvPr/>
        </p:nvPicPr>
        <p:blipFill>
          <a:blip r:embed="rId5" cstate="print"/>
          <a:srcRect t="40223" b="41213"/>
          <a:stretch>
            <a:fillRect/>
          </a:stretch>
        </p:blipFill>
        <p:spPr>
          <a:xfrm>
            <a:off x="1828800" y="4953000"/>
            <a:ext cx="5638800" cy="1046807"/>
          </a:xfrm>
          <a:prstGeom prst="rect">
            <a:avLst/>
          </a:prstGeom>
        </p:spPr>
      </p:pic>
      <p:pic>
        <p:nvPicPr>
          <p:cNvPr id="5" name="~PP2652.WAV">
            <a:hlinkClick r:id="" action="ppaction://media"/>
          </p:cNvPr>
          <p:cNvPicPr>
            <a:picLocks noRot="1" noChangeAspect="1"/>
          </p:cNvPicPr>
          <p:nvPr>
            <a:wavAudioFile r:embed="rId2" name="~PP2652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371600"/>
          </a:xfrm>
        </p:spPr>
        <p:txBody>
          <a:bodyPr/>
          <a:lstStyle/>
          <a:p>
            <a:pPr algn="ctr"/>
            <a:r>
              <a:rPr lang="en-US" sz="4000" i="1" dirty="0" smtClean="0"/>
              <a:t>An Introduction for your library</a:t>
            </a:r>
            <a:endParaRPr lang="en-US" sz="40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924800" cy="3733800"/>
          </a:xfrm>
        </p:spPr>
        <p:txBody>
          <a:bodyPr>
            <a:noAutofit/>
          </a:bodyPr>
          <a:lstStyle/>
          <a:p>
            <a:pPr algn="ctr"/>
            <a:r>
              <a:rPr lang="en-US" sz="1800" i="1" dirty="0" smtClean="0"/>
              <a:t>Created by</a:t>
            </a:r>
          </a:p>
          <a:p>
            <a:pPr algn="ctr"/>
            <a:r>
              <a:rPr lang="en-US" sz="2400" dirty="0" smtClean="0"/>
              <a:t>Mr. Leif Madsen, </a:t>
            </a:r>
            <a:r>
              <a:rPr lang="en-US" sz="2400" dirty="0" smtClean="0"/>
              <a:t>MLS</a:t>
            </a:r>
          </a:p>
          <a:p>
            <a:pPr algn="ctr"/>
            <a:r>
              <a:rPr lang="en-US" sz="1800" dirty="0" smtClean="0"/>
              <a:t>LRC Manager, Denver School of Nursing</a:t>
            </a:r>
            <a:endParaRPr lang="en-US" sz="1800" dirty="0" smtClean="0"/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Ms. Tamara </a:t>
            </a:r>
            <a:r>
              <a:rPr lang="en-US" sz="2400" dirty="0" err="1" smtClean="0"/>
              <a:t>Kirch</a:t>
            </a:r>
            <a:endParaRPr lang="en-US" sz="2400" dirty="0" smtClean="0"/>
          </a:p>
          <a:p>
            <a:pPr algn="ctr"/>
            <a:r>
              <a:rPr lang="en-US" sz="1800" dirty="0" smtClean="0"/>
              <a:t>MLIS Candidate, Univ. of Denver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@ 2012 CAL Conference, Keystone, CO</a:t>
            </a:r>
            <a:endParaRPr lang="en-US" sz="2400" dirty="0"/>
          </a:p>
        </p:txBody>
      </p:sp>
      <p:pic>
        <p:nvPicPr>
          <p:cNvPr id="5" name="~PP3291.WAV">
            <a:hlinkClick r:id="" action="ppaction://media"/>
          </p:cNvPr>
          <p:cNvPicPr>
            <a:picLocks noRot="1" noChangeAspect="1"/>
          </p:cNvPicPr>
          <p:nvPr>
            <a:wavAudioFile r:embed="rId1" name="~PP3291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When </a:t>
            </a:r>
            <a:r>
              <a:rPr lang="en-US" i="1" dirty="0" smtClean="0"/>
              <a:t>you </a:t>
            </a:r>
            <a:r>
              <a:rPr lang="en-US" i="1" dirty="0" smtClean="0"/>
              <a:t>want this</a:t>
            </a:r>
            <a:endParaRPr lang="en-US" i="1" dirty="0"/>
          </a:p>
        </p:txBody>
      </p:sp>
      <p:pic>
        <p:nvPicPr>
          <p:cNvPr id="7" name="Picture 6" descr="dropinpo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600200"/>
            <a:ext cx="6038850" cy="483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43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information you want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3000" y="2133600"/>
            <a:ext cx="2133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~PP1325.WAV">
            <a:hlinkClick r:id="" action="ppaction://media"/>
          </p:cNvPr>
          <p:cNvPicPr>
            <a:picLocks noRot="1" noChangeAspect="1"/>
          </p:cNvPicPr>
          <p:nvPr>
            <a:wavAudioFile r:embed="rId2" name="~PP1325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From this</a:t>
            </a:r>
            <a:endParaRPr lang="en-US" i="1" dirty="0"/>
          </a:p>
        </p:txBody>
      </p:sp>
      <p:pic>
        <p:nvPicPr>
          <p:cNvPr id="3" name="Picture 2" descr="ocean1.jpg"/>
          <p:cNvPicPr>
            <a:picLocks noChangeAspect="1"/>
          </p:cNvPicPr>
          <p:nvPr/>
        </p:nvPicPr>
        <p:blipFill>
          <a:blip r:embed="rId4" cstate="print"/>
          <a:srcRect t="22222"/>
          <a:stretch>
            <a:fillRect/>
          </a:stretch>
        </p:blipFill>
        <p:spPr>
          <a:xfrm>
            <a:off x="533400" y="1524000"/>
            <a:ext cx="8153400" cy="4756150"/>
          </a:xfrm>
          <a:prstGeom prst="rect">
            <a:avLst/>
          </a:prstGeom>
        </p:spPr>
      </p:pic>
      <p:pic>
        <p:nvPicPr>
          <p:cNvPr id="4" name="~PP86.WAV">
            <a:hlinkClick r:id="" action="ppaction://media"/>
          </p:cNvPr>
          <p:cNvPicPr>
            <a:picLocks noRot="1" noChangeAspect="1"/>
          </p:cNvPicPr>
          <p:nvPr>
            <a:wavAudioFile r:embed="rId2" name="~PP86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You can go here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 l="25320" t="33334" r="26282" b="39743"/>
          <a:stretch>
            <a:fillRect/>
          </a:stretch>
        </p:blipFill>
        <p:spPr bwMode="auto">
          <a:xfrm>
            <a:off x="685800" y="19812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9936" t="10769" r="12340" b="77692"/>
          <a:stretch>
            <a:fillRect/>
          </a:stretch>
        </p:blipFill>
        <p:spPr bwMode="auto">
          <a:xfrm>
            <a:off x="3352800" y="3581400"/>
            <a:ext cx="53578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29648" t="25128" r="29166" b="39487"/>
          <a:stretch>
            <a:fillRect/>
          </a:stretch>
        </p:blipFill>
        <p:spPr bwMode="auto">
          <a:xfrm>
            <a:off x="4724400" y="15240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7" cstate="print"/>
          <a:srcRect l="19231" t="20000" r="20192" b="65128"/>
          <a:stretch>
            <a:fillRect/>
          </a:stretch>
        </p:blipFill>
        <p:spPr bwMode="auto">
          <a:xfrm>
            <a:off x="1524000" y="45720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8" cstate="print"/>
          <a:srcRect t="11538" r="38622" b="24359"/>
          <a:stretch>
            <a:fillRect/>
          </a:stretch>
        </p:blipFill>
        <p:spPr bwMode="auto">
          <a:xfrm>
            <a:off x="1447800" y="13716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889.WAV">
            <a:hlinkClick r:id="" action="ppaction://media"/>
          </p:cNvPr>
          <p:cNvPicPr>
            <a:picLocks noRot="1" noChangeAspect="1"/>
          </p:cNvPicPr>
          <p:nvPr>
            <a:wavAudioFile r:embed="rId2" name="~PP1889.WAV"/>
          </p:nvPr>
        </p:nvPicPr>
        <p:blipFill>
          <a:blip r:embed="rId9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get this</a:t>
            </a:r>
            <a:endParaRPr lang="en-US" dirty="0"/>
          </a:p>
        </p:txBody>
      </p:sp>
      <p:pic>
        <p:nvPicPr>
          <p:cNvPr id="3" name="Picture 2" descr="fireh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600200"/>
            <a:ext cx="6781800" cy="4475988"/>
          </a:xfrm>
          <a:prstGeom prst="rect">
            <a:avLst/>
          </a:prstGeom>
        </p:spPr>
      </p:pic>
      <p:pic>
        <p:nvPicPr>
          <p:cNvPr id="4" name="~PP1398.WAV">
            <a:hlinkClick r:id="" action="ppaction://media"/>
          </p:cNvPr>
          <p:cNvPicPr>
            <a:picLocks noRot="1" noChangeAspect="1"/>
          </p:cNvPicPr>
          <p:nvPr>
            <a:wavAudioFile r:embed="rId2" name="~PP1398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this</a:t>
            </a:r>
            <a:endParaRPr lang="en-US" dirty="0"/>
          </a:p>
        </p:txBody>
      </p:sp>
      <p:pic>
        <p:nvPicPr>
          <p:cNvPr id="3" name="Picture 2" descr="w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447800"/>
            <a:ext cx="7620000" cy="4572000"/>
          </a:xfrm>
          <a:prstGeom prst="rect">
            <a:avLst/>
          </a:prstGeom>
        </p:spPr>
      </p:pic>
      <p:pic>
        <p:nvPicPr>
          <p:cNvPr id="4" name="~PP2222.WAV">
            <a:hlinkClick r:id="" action="ppaction://media"/>
          </p:cNvPr>
          <p:cNvPicPr>
            <a:picLocks noRot="1" noChangeAspect="1"/>
          </p:cNvPicPr>
          <p:nvPr>
            <a:wavAudioFile r:embed="rId2" name="~PP2222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Can result in this</a:t>
            </a:r>
            <a:endParaRPr lang="en-US" i="1" dirty="0"/>
          </a:p>
        </p:txBody>
      </p:sp>
      <p:pic>
        <p:nvPicPr>
          <p:cNvPr id="3" name="Picture 2" descr="frustrati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828800"/>
            <a:ext cx="4001219" cy="3352800"/>
          </a:xfrm>
          <a:prstGeom prst="rect">
            <a:avLst/>
          </a:prstGeom>
        </p:spPr>
      </p:pic>
      <p:pic>
        <p:nvPicPr>
          <p:cNvPr id="4" name="Picture 3" descr="frustration2.jpg"/>
          <p:cNvPicPr>
            <a:picLocks noChangeAspect="1"/>
          </p:cNvPicPr>
          <p:nvPr/>
        </p:nvPicPr>
        <p:blipFill>
          <a:blip r:embed="rId5" cstate="print"/>
          <a:srcRect l="13807" r="4886"/>
          <a:stretch>
            <a:fillRect/>
          </a:stretch>
        </p:blipFill>
        <p:spPr>
          <a:xfrm>
            <a:off x="4648200" y="1828800"/>
            <a:ext cx="4038600" cy="3352800"/>
          </a:xfrm>
          <a:prstGeom prst="rect">
            <a:avLst/>
          </a:prstGeom>
        </p:spPr>
      </p:pic>
      <p:pic>
        <p:nvPicPr>
          <p:cNvPr id="5" name="~PP1918.WAV">
            <a:hlinkClick r:id="" action="ppaction://media"/>
          </p:cNvPr>
          <p:cNvPicPr>
            <a:picLocks noRot="1" noChangeAspect="1"/>
          </p:cNvPicPr>
          <p:nvPr>
            <a:wavAudioFile r:embed="rId2" name="~PP1918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go here instead</a:t>
            </a:r>
            <a:endParaRPr lang="en-US" dirty="0"/>
          </a:p>
        </p:txBody>
      </p:sp>
      <p:pic>
        <p:nvPicPr>
          <p:cNvPr id="3" name="Picture 2" descr="new_york_public_library.jpg"/>
          <p:cNvPicPr>
            <a:picLocks noChangeAspect="1"/>
          </p:cNvPicPr>
          <p:nvPr/>
        </p:nvPicPr>
        <p:blipFill>
          <a:blip r:embed="rId4" cstate="print"/>
          <a:srcRect t="9091"/>
          <a:stretch>
            <a:fillRect/>
          </a:stretch>
        </p:blipFill>
        <p:spPr>
          <a:xfrm>
            <a:off x="1447800" y="1447800"/>
            <a:ext cx="6096000" cy="415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563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(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A Public Library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~PP2257.WAV">
            <a:hlinkClick r:id="" action="ppaction://media"/>
          </p:cNvPr>
          <p:cNvPicPr>
            <a:picLocks noRot="1" noChangeAspect="1"/>
          </p:cNvPicPr>
          <p:nvPr>
            <a:wavAudioFile r:embed="rId2" name="~PP2257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with these folks</a:t>
            </a:r>
            <a:endParaRPr lang="en-US" dirty="0"/>
          </a:p>
        </p:txBody>
      </p:sp>
      <p:pic>
        <p:nvPicPr>
          <p:cNvPr id="3" name="Picture 2" descr="thelibrari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676400"/>
            <a:ext cx="4572000" cy="4572000"/>
          </a:xfrm>
          <a:prstGeom prst="rect">
            <a:avLst/>
          </a:prstGeom>
        </p:spPr>
      </p:pic>
      <p:pic>
        <p:nvPicPr>
          <p:cNvPr id="4" name="~PP3954.WAV">
            <a:hlinkClick r:id="" action="ppaction://media"/>
          </p:cNvPr>
          <p:cNvPicPr>
            <a:picLocks noRot="1" noChangeAspect="1"/>
          </p:cNvPicPr>
          <p:nvPr>
            <a:wavAudioFile r:embed="rId2" name="~PP3954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6|1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|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107</Words>
  <Application>Microsoft Office PowerPoint</Application>
  <PresentationFormat>On-screen Show (4:3)</PresentationFormat>
  <Paragraphs>27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Why Libraries?</vt:lpstr>
      <vt:lpstr>When you want this</vt:lpstr>
      <vt:lpstr>From this</vt:lpstr>
      <vt:lpstr>You can go here</vt:lpstr>
      <vt:lpstr>And get this</vt:lpstr>
      <vt:lpstr>Or this</vt:lpstr>
      <vt:lpstr>Can result in this</vt:lpstr>
      <vt:lpstr>You can go here instead</vt:lpstr>
      <vt:lpstr>Talk with these folks</vt:lpstr>
      <vt:lpstr>Who can look at this</vt:lpstr>
      <vt:lpstr>Resulting in this…</vt:lpstr>
      <vt:lpstr>Therefore, let us introduce…</vt:lpstr>
      <vt:lpstr>An Introduction for your library</vt:lpstr>
    </vt:vector>
  </TitlesOfParts>
  <Company>Education Affiliates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Libraries?</dc:title>
  <dc:creator>DSNuser</dc:creator>
  <cp:lastModifiedBy>Student</cp:lastModifiedBy>
  <cp:revision>16</cp:revision>
  <dcterms:created xsi:type="dcterms:W3CDTF">2012-10-19T15:25:29Z</dcterms:created>
  <dcterms:modified xsi:type="dcterms:W3CDTF">2012-10-23T14:34:45Z</dcterms:modified>
</cp:coreProperties>
</file>